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orizon.png"/>
          <p:cNvPicPr>
            <a:picLocks noChangeAspect="1"/>
          </p:cNvPicPr>
          <p:nvPr/>
        </p:nvPicPr>
        <p:blipFill>
          <a:blip r:embed="rId2" cstate="print"/>
          <a:srcRect t="33333"/>
          <a:stretch>
            <a:fillRect/>
          </a:stretch>
        </p:blipFill>
        <p:spPr>
          <a:xfrm>
            <a:off x="0" y="0"/>
            <a:ext cx="9144000" cy="4572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AF530-44DF-440C-89E3-5BB980F5C100}" type="datetimeFigureOut">
              <a:rPr lang="en-US" smtClean="0"/>
              <a:t>10/8/2013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264ADA-5E8B-4D82-8553-44A411775C4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92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7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007888"/>
            <a:ext cx="7772400" cy="1470025"/>
          </a:xfrm>
        </p:spPr>
        <p:txBody>
          <a:bodyPr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AF530-44DF-440C-89E3-5BB980F5C100}" type="datetimeFigureOut">
              <a:rPr lang="en-US" smtClean="0"/>
              <a:t>10/8/2013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264ADA-5E8B-4D82-8553-44A411775C4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AF530-44DF-440C-89E3-5BB980F5C100}" type="datetimeFigureOut">
              <a:rPr lang="en-US" smtClean="0"/>
              <a:t>10/8/2013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264ADA-5E8B-4D82-8553-44A411775C4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AF530-44DF-440C-89E3-5BB980F5C100}" type="datetimeFigureOut">
              <a:rPr lang="en-US" smtClean="0"/>
              <a:t>10/8/2013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264ADA-5E8B-4D82-8553-44A411775C4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79248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4962525"/>
            <a:ext cx="7885113" cy="1362075"/>
          </a:xfrm>
        </p:spPr>
        <p:txBody>
          <a:bodyPr anchor="t"/>
          <a:lstStyle>
            <a:lvl1pPr algn="l">
              <a:defRPr sz="3200" b="0" i="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3462338"/>
            <a:ext cx="7885113" cy="1500187"/>
          </a:xfrm>
        </p:spPr>
        <p:txBody>
          <a:bodyPr anchor="b">
            <a:normAutofit/>
          </a:bodyPr>
          <a:lstStyle>
            <a:lvl1pPr marL="0" indent="0">
              <a:buNone/>
              <a:defRPr sz="1700" baseline="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AF530-44DF-440C-89E3-5BB980F5C100}" type="datetimeFigureOut">
              <a:rPr lang="en-US" smtClean="0"/>
              <a:t>10/8/2013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264ADA-5E8B-4D82-8553-44A411775C4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3733800" cy="4114800"/>
          </a:xfrm>
        </p:spPr>
        <p:txBody>
          <a:bodyPr/>
          <a:lstStyle>
            <a:lvl5pPr>
              <a:defRPr/>
            </a:lvl5pPr>
            <a:lvl6pPr>
              <a:buClr>
                <a:schemeClr val="tx2"/>
              </a:buClr>
              <a:buFont typeface="Arial" pitchFamily="34" charset="0"/>
              <a:buChar char="•"/>
              <a:defRPr/>
            </a:lvl6pPr>
            <a:lvl7pPr>
              <a:buClr>
                <a:schemeClr val="tx2"/>
              </a:buClr>
              <a:buFont typeface="Arial" pitchFamily="34" charset="0"/>
              <a:buChar char="•"/>
              <a:defRPr/>
            </a:lvl7pPr>
            <a:lvl8pPr>
              <a:buClr>
                <a:schemeClr val="tx2"/>
              </a:buClr>
              <a:buFont typeface="Arial" pitchFamily="34" charset="0"/>
              <a:buChar char="•"/>
              <a:defRPr/>
            </a:lvl8pPr>
            <a:lvl9pPr>
              <a:buClr>
                <a:schemeClr val="tx2"/>
              </a:buClr>
              <a:buFont typeface="Arial" pitchFamily="34" charset="0"/>
              <a:buChar char="•"/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800600" y="1600200"/>
            <a:ext cx="3733800" cy="41148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AF530-44DF-440C-89E3-5BB980F5C100}" type="datetimeFigureOut">
              <a:rPr lang="en-US" smtClean="0"/>
              <a:t>10/8/2013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264ADA-5E8B-4D82-8553-44A411775C4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800600" y="2209800"/>
            <a:ext cx="3733800" cy="35052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609600" y="2209800"/>
            <a:ext cx="3733800" cy="35052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199"/>
            <a:ext cx="3733800" cy="574675"/>
          </a:xfrm>
        </p:spPr>
        <p:txBody>
          <a:bodyPr anchor="b">
            <a:normAutofit/>
          </a:bodyPr>
          <a:lstStyle>
            <a:lvl1pPr marL="0" indent="0">
              <a:buNone/>
              <a:defRPr sz="1700" b="0" i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00600" y="1600199"/>
            <a:ext cx="3733800" cy="574675"/>
          </a:xfrm>
        </p:spPr>
        <p:txBody>
          <a:bodyPr anchor="b">
            <a:normAutofit/>
          </a:bodyPr>
          <a:lstStyle>
            <a:lvl1pPr marL="0" indent="0">
              <a:buNone/>
              <a:defRPr sz="1700" b="0" i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AF530-44DF-440C-89E3-5BB980F5C100}" type="datetimeFigureOut">
              <a:rPr lang="en-US" smtClean="0"/>
              <a:t>10/8/2013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264ADA-5E8B-4D82-8553-44A411775C4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AF530-44DF-440C-89E3-5BB980F5C100}" type="datetimeFigureOut">
              <a:rPr lang="en-US" smtClean="0"/>
              <a:t>10/8/2013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264ADA-5E8B-4D82-8553-44A411775C4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AF530-44DF-440C-89E3-5BB980F5C100}" type="datetimeFigureOut">
              <a:rPr lang="en-US" smtClean="0"/>
              <a:t>10/8/2013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264ADA-5E8B-4D82-8553-44A411775C4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962400" y="1447800"/>
            <a:ext cx="4648200" cy="4267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1447800"/>
            <a:ext cx="2971800" cy="1097280"/>
          </a:xfrm>
        </p:spPr>
        <p:txBody>
          <a:bodyPr anchor="b"/>
          <a:lstStyle>
            <a:lvl1pPr algn="l">
              <a:defRPr sz="18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12648" y="2547891"/>
            <a:ext cx="2971800" cy="3167109"/>
          </a:xfrm>
        </p:spPr>
        <p:txBody>
          <a:bodyPr tIns="9144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AF530-44DF-440C-89E3-5BB980F5C100}" type="datetimeFigureOut">
              <a:rPr lang="en-US" smtClean="0"/>
              <a:t>10/8/2013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264ADA-5E8B-4D82-8553-44A411775C4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orizon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447800"/>
            <a:ext cx="2971800" cy="1097280"/>
          </a:xfrm>
        </p:spPr>
        <p:txBody>
          <a:bodyPr anchor="b"/>
          <a:lstStyle>
            <a:lvl1pPr algn="l">
              <a:defRPr sz="18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657344" y="1447800"/>
            <a:ext cx="3419856" cy="3474720"/>
          </a:xfrm>
          <a:custGeom>
            <a:avLst/>
            <a:gdLst>
              <a:gd name="connsiteX0" fmla="*/ 0 w 3419856"/>
              <a:gd name="connsiteY0" fmla="*/ 74450 h 3429000"/>
              <a:gd name="connsiteX1" fmla="*/ 21806 w 3419856"/>
              <a:gd name="connsiteY1" fmla="*/ 21806 h 3429000"/>
              <a:gd name="connsiteX2" fmla="*/ 74450 w 3419856"/>
              <a:gd name="connsiteY2" fmla="*/ 0 h 3429000"/>
              <a:gd name="connsiteX3" fmla="*/ 3345406 w 3419856"/>
              <a:gd name="connsiteY3" fmla="*/ 0 h 3429000"/>
              <a:gd name="connsiteX4" fmla="*/ 3398050 w 3419856"/>
              <a:gd name="connsiteY4" fmla="*/ 21806 h 3429000"/>
              <a:gd name="connsiteX5" fmla="*/ 3419856 w 3419856"/>
              <a:gd name="connsiteY5" fmla="*/ 74450 h 3429000"/>
              <a:gd name="connsiteX6" fmla="*/ 3419856 w 3419856"/>
              <a:gd name="connsiteY6" fmla="*/ 3354550 h 3429000"/>
              <a:gd name="connsiteX7" fmla="*/ 3398050 w 3419856"/>
              <a:gd name="connsiteY7" fmla="*/ 3407194 h 3429000"/>
              <a:gd name="connsiteX8" fmla="*/ 3345406 w 3419856"/>
              <a:gd name="connsiteY8" fmla="*/ 3429000 h 3429000"/>
              <a:gd name="connsiteX9" fmla="*/ 74450 w 3419856"/>
              <a:gd name="connsiteY9" fmla="*/ 3429000 h 3429000"/>
              <a:gd name="connsiteX10" fmla="*/ 21806 w 3419856"/>
              <a:gd name="connsiteY10" fmla="*/ 3407194 h 3429000"/>
              <a:gd name="connsiteX11" fmla="*/ 0 w 3419856"/>
              <a:gd name="connsiteY11" fmla="*/ 3354550 h 3429000"/>
              <a:gd name="connsiteX12" fmla="*/ 0 w 3419856"/>
              <a:gd name="connsiteY12" fmla="*/ 74450 h 3429000"/>
              <a:gd name="connsiteX0" fmla="*/ 0 w 3419856"/>
              <a:gd name="connsiteY0" fmla="*/ 74450 h 3429000"/>
              <a:gd name="connsiteX1" fmla="*/ 21806 w 3419856"/>
              <a:gd name="connsiteY1" fmla="*/ 21806 h 3429000"/>
              <a:gd name="connsiteX2" fmla="*/ 74450 w 3419856"/>
              <a:gd name="connsiteY2" fmla="*/ 0 h 3429000"/>
              <a:gd name="connsiteX3" fmla="*/ 3345406 w 3419856"/>
              <a:gd name="connsiteY3" fmla="*/ 0 h 3429000"/>
              <a:gd name="connsiteX4" fmla="*/ 3398050 w 3419856"/>
              <a:gd name="connsiteY4" fmla="*/ 21806 h 3429000"/>
              <a:gd name="connsiteX5" fmla="*/ 3419856 w 3419856"/>
              <a:gd name="connsiteY5" fmla="*/ 74450 h 3429000"/>
              <a:gd name="connsiteX6" fmla="*/ 3419856 w 3419856"/>
              <a:gd name="connsiteY6" fmla="*/ 3354550 h 3429000"/>
              <a:gd name="connsiteX7" fmla="*/ 3398050 w 3419856"/>
              <a:gd name="connsiteY7" fmla="*/ 3407194 h 3429000"/>
              <a:gd name="connsiteX8" fmla="*/ 3345406 w 3419856"/>
              <a:gd name="connsiteY8" fmla="*/ 3429000 h 3429000"/>
              <a:gd name="connsiteX9" fmla="*/ 21806 w 3419856"/>
              <a:gd name="connsiteY9" fmla="*/ 3407194 h 3429000"/>
              <a:gd name="connsiteX10" fmla="*/ 0 w 3419856"/>
              <a:gd name="connsiteY10" fmla="*/ 3354550 h 3429000"/>
              <a:gd name="connsiteX11" fmla="*/ 0 w 3419856"/>
              <a:gd name="connsiteY11" fmla="*/ 74450 h 3429000"/>
              <a:gd name="connsiteX0" fmla="*/ 0 w 3964392"/>
              <a:gd name="connsiteY0" fmla="*/ 74450 h 3415968"/>
              <a:gd name="connsiteX1" fmla="*/ 21806 w 3964392"/>
              <a:gd name="connsiteY1" fmla="*/ 21806 h 3415968"/>
              <a:gd name="connsiteX2" fmla="*/ 74450 w 3964392"/>
              <a:gd name="connsiteY2" fmla="*/ 0 h 3415968"/>
              <a:gd name="connsiteX3" fmla="*/ 3345406 w 3964392"/>
              <a:gd name="connsiteY3" fmla="*/ 0 h 3415968"/>
              <a:gd name="connsiteX4" fmla="*/ 3398050 w 3964392"/>
              <a:gd name="connsiteY4" fmla="*/ 21806 h 3415968"/>
              <a:gd name="connsiteX5" fmla="*/ 3419856 w 3964392"/>
              <a:gd name="connsiteY5" fmla="*/ 74450 h 3415968"/>
              <a:gd name="connsiteX6" fmla="*/ 3419856 w 3964392"/>
              <a:gd name="connsiteY6" fmla="*/ 3354550 h 3415968"/>
              <a:gd name="connsiteX7" fmla="*/ 3398050 w 3964392"/>
              <a:gd name="connsiteY7" fmla="*/ 3407194 h 3415968"/>
              <a:gd name="connsiteX8" fmla="*/ 21806 w 3964392"/>
              <a:gd name="connsiteY8" fmla="*/ 3407194 h 3415968"/>
              <a:gd name="connsiteX9" fmla="*/ 0 w 3964392"/>
              <a:gd name="connsiteY9" fmla="*/ 3354550 h 3415968"/>
              <a:gd name="connsiteX10" fmla="*/ 0 w 3964392"/>
              <a:gd name="connsiteY10" fmla="*/ 74450 h 3415968"/>
              <a:gd name="connsiteX0" fmla="*/ 0 w 3964392"/>
              <a:gd name="connsiteY0" fmla="*/ 74450 h 3415968"/>
              <a:gd name="connsiteX1" fmla="*/ 21806 w 3964392"/>
              <a:gd name="connsiteY1" fmla="*/ 21806 h 3415968"/>
              <a:gd name="connsiteX2" fmla="*/ 74450 w 3964392"/>
              <a:gd name="connsiteY2" fmla="*/ 0 h 3415968"/>
              <a:gd name="connsiteX3" fmla="*/ 3345406 w 3964392"/>
              <a:gd name="connsiteY3" fmla="*/ 0 h 3415968"/>
              <a:gd name="connsiteX4" fmla="*/ 3398050 w 3964392"/>
              <a:gd name="connsiteY4" fmla="*/ 21806 h 3415968"/>
              <a:gd name="connsiteX5" fmla="*/ 3419856 w 3964392"/>
              <a:gd name="connsiteY5" fmla="*/ 74450 h 3415968"/>
              <a:gd name="connsiteX6" fmla="*/ 3419856 w 3964392"/>
              <a:gd name="connsiteY6" fmla="*/ 3354550 h 3415968"/>
              <a:gd name="connsiteX7" fmla="*/ 3398050 w 3964392"/>
              <a:gd name="connsiteY7" fmla="*/ 3407194 h 3415968"/>
              <a:gd name="connsiteX8" fmla="*/ 21806 w 3964392"/>
              <a:gd name="connsiteY8" fmla="*/ 3407194 h 3415968"/>
              <a:gd name="connsiteX9" fmla="*/ 0 w 3964392"/>
              <a:gd name="connsiteY9" fmla="*/ 3354550 h 3415968"/>
              <a:gd name="connsiteX10" fmla="*/ 0 w 3964392"/>
              <a:gd name="connsiteY10" fmla="*/ 74450 h 3415968"/>
              <a:gd name="connsiteX0" fmla="*/ 0 w 3968026"/>
              <a:gd name="connsiteY0" fmla="*/ 74450 h 3910007"/>
              <a:gd name="connsiteX1" fmla="*/ 21806 w 3968026"/>
              <a:gd name="connsiteY1" fmla="*/ 21806 h 3910007"/>
              <a:gd name="connsiteX2" fmla="*/ 74450 w 3968026"/>
              <a:gd name="connsiteY2" fmla="*/ 0 h 3910007"/>
              <a:gd name="connsiteX3" fmla="*/ 3345406 w 3968026"/>
              <a:gd name="connsiteY3" fmla="*/ 0 h 3910007"/>
              <a:gd name="connsiteX4" fmla="*/ 3398050 w 3968026"/>
              <a:gd name="connsiteY4" fmla="*/ 21806 h 3910007"/>
              <a:gd name="connsiteX5" fmla="*/ 3419856 w 3968026"/>
              <a:gd name="connsiteY5" fmla="*/ 74450 h 3910007"/>
              <a:gd name="connsiteX6" fmla="*/ 3419856 w 3968026"/>
              <a:gd name="connsiteY6" fmla="*/ 3354550 h 3910007"/>
              <a:gd name="connsiteX7" fmla="*/ 3398050 w 3968026"/>
              <a:gd name="connsiteY7" fmla="*/ 3407194 h 3910007"/>
              <a:gd name="connsiteX8" fmla="*/ 0 w 3968026"/>
              <a:gd name="connsiteY8" fmla="*/ 3354550 h 3910007"/>
              <a:gd name="connsiteX9" fmla="*/ 0 w 3968026"/>
              <a:gd name="connsiteY9" fmla="*/ 74450 h 3910007"/>
              <a:gd name="connsiteX0" fmla="*/ 0 w 3419856"/>
              <a:gd name="connsiteY0" fmla="*/ 74450 h 3901233"/>
              <a:gd name="connsiteX1" fmla="*/ 21806 w 3419856"/>
              <a:gd name="connsiteY1" fmla="*/ 21806 h 3901233"/>
              <a:gd name="connsiteX2" fmla="*/ 74450 w 3419856"/>
              <a:gd name="connsiteY2" fmla="*/ 0 h 3901233"/>
              <a:gd name="connsiteX3" fmla="*/ 3345406 w 3419856"/>
              <a:gd name="connsiteY3" fmla="*/ 0 h 3901233"/>
              <a:gd name="connsiteX4" fmla="*/ 3398050 w 3419856"/>
              <a:gd name="connsiteY4" fmla="*/ 21806 h 3901233"/>
              <a:gd name="connsiteX5" fmla="*/ 3419856 w 3419856"/>
              <a:gd name="connsiteY5" fmla="*/ 74450 h 3901233"/>
              <a:gd name="connsiteX6" fmla="*/ 3419856 w 3419856"/>
              <a:gd name="connsiteY6" fmla="*/ 3354550 h 3901233"/>
              <a:gd name="connsiteX7" fmla="*/ 0 w 3419856"/>
              <a:gd name="connsiteY7" fmla="*/ 3354550 h 3901233"/>
              <a:gd name="connsiteX8" fmla="*/ 0 w 3419856"/>
              <a:gd name="connsiteY8" fmla="*/ 74450 h 3901233"/>
              <a:gd name="connsiteX0" fmla="*/ 0 w 3419856"/>
              <a:gd name="connsiteY0" fmla="*/ 74450 h 3354550"/>
              <a:gd name="connsiteX1" fmla="*/ 21806 w 3419856"/>
              <a:gd name="connsiteY1" fmla="*/ 21806 h 3354550"/>
              <a:gd name="connsiteX2" fmla="*/ 74450 w 3419856"/>
              <a:gd name="connsiteY2" fmla="*/ 0 h 3354550"/>
              <a:gd name="connsiteX3" fmla="*/ 3345406 w 3419856"/>
              <a:gd name="connsiteY3" fmla="*/ 0 h 3354550"/>
              <a:gd name="connsiteX4" fmla="*/ 3398050 w 3419856"/>
              <a:gd name="connsiteY4" fmla="*/ 21806 h 3354550"/>
              <a:gd name="connsiteX5" fmla="*/ 3419856 w 3419856"/>
              <a:gd name="connsiteY5" fmla="*/ 74450 h 3354550"/>
              <a:gd name="connsiteX6" fmla="*/ 3419856 w 3419856"/>
              <a:gd name="connsiteY6" fmla="*/ 3354550 h 3354550"/>
              <a:gd name="connsiteX7" fmla="*/ 0 w 3419856"/>
              <a:gd name="connsiteY7" fmla="*/ 3354550 h 3354550"/>
              <a:gd name="connsiteX8" fmla="*/ 0 w 3419856"/>
              <a:gd name="connsiteY8" fmla="*/ 74450 h 3354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419856" h="3354550">
                <a:moveTo>
                  <a:pt x="0" y="74450"/>
                </a:moveTo>
                <a:cubicBezTo>
                  <a:pt x="0" y="54705"/>
                  <a:pt x="7844" y="35768"/>
                  <a:pt x="21806" y="21806"/>
                </a:cubicBezTo>
                <a:cubicBezTo>
                  <a:pt x="35768" y="7844"/>
                  <a:pt x="54705" y="0"/>
                  <a:pt x="74450" y="0"/>
                </a:cubicBezTo>
                <a:lnTo>
                  <a:pt x="3345406" y="0"/>
                </a:lnTo>
                <a:cubicBezTo>
                  <a:pt x="3365151" y="0"/>
                  <a:pt x="3384088" y="7844"/>
                  <a:pt x="3398050" y="21806"/>
                </a:cubicBezTo>
                <a:cubicBezTo>
                  <a:pt x="3412012" y="35768"/>
                  <a:pt x="3419856" y="54705"/>
                  <a:pt x="3419856" y="74450"/>
                </a:cubicBezTo>
                <a:lnTo>
                  <a:pt x="3419856" y="3354550"/>
                </a:lnTo>
                <a:lnTo>
                  <a:pt x="0" y="3354550"/>
                </a:lnTo>
                <a:lnTo>
                  <a:pt x="0" y="74450"/>
                </a:lnTo>
                <a:close/>
              </a:path>
            </a:pathLst>
          </a:custGeom>
        </p:spPr>
        <p:txBody>
          <a:bodyPr>
            <a:normAutofit/>
          </a:bodyPr>
          <a:lstStyle>
            <a:lvl1pPr marL="0" indent="0" algn="ctr">
              <a:buNone/>
              <a:defRPr sz="2000" baseline="0">
                <a:solidFill>
                  <a:schemeClr val="tx1">
                    <a:lumMod val="6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547890"/>
            <a:ext cx="2971800" cy="2405109"/>
          </a:xfrm>
        </p:spPr>
        <p:txBody>
          <a:bodyPr tIns="9144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AF530-44DF-440C-89E3-5BB980F5C100}" type="datetimeFigureOut">
              <a:rPr lang="en-US" smtClean="0"/>
              <a:t>10/8/2013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264ADA-5E8B-4D82-8553-44A411775C4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orizon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0"/>
            <a:ext cx="7924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715000" y="6356350"/>
            <a:ext cx="1524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strike="noStrike" spc="60" baseline="0">
                <a:solidFill>
                  <a:schemeClr val="tx1"/>
                </a:solidFill>
              </a:defRPr>
            </a:lvl1pPr>
          </a:lstStyle>
          <a:p>
            <a:fld id="{565AF530-44DF-440C-89E3-5BB980F5C100}" type="datetimeFigureOut">
              <a:rPr lang="en-US" smtClean="0"/>
              <a:t>10/8/2013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6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cap="all" spc="60" baseline="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43800" y="6356350"/>
            <a:ext cx="99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aseline="0">
                <a:solidFill>
                  <a:schemeClr val="tx1"/>
                </a:solidFill>
              </a:defRPr>
            </a:lvl1pPr>
          </a:lstStyle>
          <a:p>
            <a:fld id="{D3264ADA-5E8B-4D82-8553-44A411775C48}" type="slidenum">
              <a:rPr lang="en-US" smtClean="0"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3000" kern="1200" cap="all" spc="50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Brittany Grinner</a:t>
            </a:r>
          </a:p>
          <a:p>
            <a:r>
              <a:rPr lang="en-US" dirty="0" smtClean="0"/>
              <a:t>Paul Lim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Pathfinder &amp; Sojourner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9482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Objectives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NASA wanted to prove they could develop a faster, cheaper, and better spacecraft</a:t>
            </a:r>
          </a:p>
          <a:p>
            <a:r>
              <a:rPr lang="en-US" sz="2400" dirty="0" smtClean="0"/>
              <a:t>Wanted to prove they could send load of scientific equipment to another planet </a:t>
            </a:r>
          </a:p>
          <a:p>
            <a:r>
              <a:rPr lang="en-US" sz="2400" dirty="0" smtClean="0"/>
              <a:t>Demonstrate NASA’s commitment to low-cost planetary exploration </a:t>
            </a:r>
          </a:p>
          <a:p>
            <a:r>
              <a:rPr lang="en-US" sz="2400" dirty="0" smtClean="0"/>
              <a:t>Finished the mission with 280 million dollars</a:t>
            </a:r>
          </a:p>
          <a:p>
            <a:r>
              <a:rPr lang="en-US" sz="2400" dirty="0" smtClean="0"/>
              <a:t>Main reason was to observe Mars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552899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Accomplishments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Conducted different investigations on Martian soil </a:t>
            </a:r>
          </a:p>
          <a:p>
            <a:r>
              <a:rPr lang="en-US" sz="2000" dirty="0" smtClean="0"/>
              <a:t>Using a stereoscopic camera, they collected data about pressure, temperature, and wind</a:t>
            </a:r>
          </a:p>
          <a:p>
            <a:r>
              <a:rPr lang="en-US" sz="2000" dirty="0" smtClean="0"/>
              <a:t>X-ray spectrometer observed components of rock and soil</a:t>
            </a:r>
          </a:p>
          <a:p>
            <a:r>
              <a:rPr lang="en-US" sz="2000" dirty="0" smtClean="0"/>
              <a:t>Camera on rover was used to investigate the geology of Martian surface</a:t>
            </a:r>
          </a:p>
          <a:p>
            <a:r>
              <a:rPr lang="en-US" sz="2000" dirty="0" smtClean="0"/>
              <a:t>Found the magnetic and mechanical properties of dust, atmosphere, and rotational orbit of the planet </a:t>
            </a:r>
          </a:p>
          <a:p>
            <a:r>
              <a:rPr lang="en-US" sz="2000" dirty="0" smtClean="0"/>
              <a:t>Sent 16,500 pictures, 2.3 billion bits of info, and 8.5 million measurements of atmospheric pressure, temperature, and wind speed </a:t>
            </a:r>
          </a:p>
          <a:p>
            <a:r>
              <a:rPr lang="en-US" sz="2000" dirty="0" smtClean="0"/>
              <a:t>Rover lasted for three months 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406028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609600"/>
            <a:ext cx="3276600" cy="300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00" y="2895600"/>
            <a:ext cx="3703343" cy="2047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36265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59061" y="228600"/>
            <a:ext cx="3741964" cy="293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990600"/>
            <a:ext cx="2667000" cy="34347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000" y="3936479"/>
            <a:ext cx="4010025" cy="17404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38734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533400"/>
            <a:ext cx="3200400" cy="2397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3600" y="304800"/>
            <a:ext cx="2440896" cy="24408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1800" y="3352800"/>
            <a:ext cx="3133725" cy="23899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87191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Horizon">
  <a:themeElements>
    <a:clrScheme name="Horizon">
      <a:dk1>
        <a:srgbClr val="000000"/>
      </a:dk1>
      <a:lt1>
        <a:srgbClr val="FFFFFF"/>
      </a:lt1>
      <a:dk2>
        <a:srgbClr val="1F2123"/>
      </a:dk2>
      <a:lt2>
        <a:srgbClr val="DC9E1F"/>
      </a:lt2>
      <a:accent1>
        <a:srgbClr val="7E97AD"/>
      </a:accent1>
      <a:accent2>
        <a:srgbClr val="CC8E60"/>
      </a:accent2>
      <a:accent3>
        <a:srgbClr val="7A6A60"/>
      </a:accent3>
      <a:accent4>
        <a:srgbClr val="B4936D"/>
      </a:accent4>
      <a:accent5>
        <a:srgbClr val="67787B"/>
      </a:accent5>
      <a:accent6>
        <a:srgbClr val="9D936F"/>
      </a:accent6>
      <a:hlink>
        <a:srgbClr val="646464"/>
      </a:hlink>
      <a:folHlink>
        <a:srgbClr val="969696"/>
      </a:folHlink>
    </a:clrScheme>
    <a:fontScheme name="Horizon">
      <a:majorFont>
        <a:latin typeface="Arial Narrow"/>
        <a:ea typeface=""/>
        <a:cs typeface=""/>
        <a:font script="Jpan" typeface="HGｺﾞｼｯｸM"/>
        <a:font script="Hang" typeface="HY얕은샘물M"/>
        <a:font script="Hans" typeface="方正姚体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Arial Narrow"/>
        <a:ea typeface=""/>
        <a:cs typeface=""/>
        <a:font script="Jpan" typeface="HGｺﾞｼｯｸM"/>
        <a:font script="Hang" typeface="HY얕은샘물M"/>
        <a:font script="Hans" typeface="方正姚体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Horizon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hade val="100000"/>
                <a:satMod val="100000"/>
              </a:schemeClr>
            </a:gs>
            <a:gs pos="100000">
              <a:schemeClr val="phClr">
                <a:tint val="61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</a:schemeClr>
            </a:gs>
            <a:gs pos="100000">
              <a:schemeClr val="phClr">
                <a:tint val="90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5240" cap="flat" cmpd="sng" algn="ctr">
          <a:solidFill>
            <a:schemeClr val="phClr">
              <a:tint val="25000"/>
              <a:alpha val="25000"/>
            </a:schemeClr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2924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prstMaterial="flat">
            <a:bevelT w="34925" h="47625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6000"/>
                <a:shade val="100000"/>
                <a:alpha val="100000"/>
                <a:satMod val="140000"/>
              </a:schemeClr>
            </a:gs>
            <a:gs pos="31000">
              <a:schemeClr val="phClr">
                <a:tint val="100000"/>
                <a:shade val="90000"/>
                <a:alpha val="100000"/>
              </a:schemeClr>
            </a:gs>
            <a:gs pos="100000">
              <a:schemeClr val="phClr">
                <a:tint val="100000"/>
                <a:shade val="80000"/>
                <a:alpha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hade val="100000"/>
                <a:alpha val="100000"/>
                <a:satMod val="180000"/>
              </a:schemeClr>
            </a:gs>
            <a:gs pos="41000">
              <a:schemeClr val="phClr">
                <a:tint val="100000"/>
                <a:shade val="100000"/>
                <a:alpha val="100000"/>
                <a:satMod val="150000"/>
              </a:schemeClr>
            </a:gs>
            <a:gs pos="100000">
              <a:schemeClr val="phClr">
                <a:tint val="100000"/>
                <a:shade val="65000"/>
                <a:alpha val="100000"/>
              </a:schemeClr>
            </a:gs>
          </a:gsLst>
          <a:path path="circle">
            <a:fillToRect l="50000" t="8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Horizon</Template>
  <TotalTime>18</TotalTime>
  <Words>143</Words>
  <Application>Microsoft Office PowerPoint</Application>
  <PresentationFormat>On-screen Show (4:3)</PresentationFormat>
  <Paragraphs>17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Horizon</vt:lpstr>
      <vt:lpstr>Pathfinder &amp; Sojourner </vt:lpstr>
      <vt:lpstr>Objectives </vt:lpstr>
      <vt:lpstr>Accomplishments 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Pathfinder &amp; Sojourner</dc:title>
  <dc:creator>vci</dc:creator>
  <cp:lastModifiedBy>vci</cp:lastModifiedBy>
  <cp:revision>3</cp:revision>
  <dcterms:created xsi:type="dcterms:W3CDTF">2013-10-08T13:10:18Z</dcterms:created>
  <dcterms:modified xsi:type="dcterms:W3CDTF">2013-10-08T13:28:59Z</dcterms:modified>
</cp:coreProperties>
</file>